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7" r:id="rId4"/>
    <p:sldId id="258" r:id="rId5"/>
    <p:sldId id="260" r:id="rId6"/>
    <p:sldId id="265" r:id="rId7"/>
    <p:sldId id="264" r:id="rId8"/>
    <p:sldId id="259" r:id="rId9"/>
    <p:sldId id="266" r:id="rId10"/>
    <p:sldId id="263" r:id="rId11"/>
    <p:sldId id="262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1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ED12D71-410E-4E57-BFBB-3800F7B2B4B4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0CDCB4C-1A23-4CCA-8B6D-259210DDBEEE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692695"/>
            <a:ext cx="6980312" cy="288032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«Работа с одарёнными детьми в МО учителей начальных классов по повышению уровня магистрального направления «Знание»  в рамках проекта «Успех каждого ребёнка»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725144"/>
            <a:ext cx="4456584" cy="1752600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Резниченко Е.И., руководитель ШМО учителей начальных классов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29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16632"/>
            <a:ext cx="7293496" cy="4525963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«В душе каждого ребёнка есть невидимые струны.</a:t>
            </a:r>
            <a:endParaRPr lang="ru-RU" b="1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Если их тронуть умелой рукой, они красиво зазвучат».</a:t>
            </a:r>
            <a:br>
              <a:rPr lang="ru-RU" b="1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b="1" i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                         В.А. Сухомлинский</a:t>
            </a:r>
            <a:endParaRPr lang="ru-RU" b="1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12976"/>
            <a:ext cx="4032448" cy="3374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9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404664"/>
            <a:ext cx="7746064" cy="5843736"/>
          </a:xfrm>
        </p:spPr>
        <p:txBody>
          <a:bodyPr>
            <a:normAutofit/>
          </a:bodyPr>
          <a:lstStyle/>
          <a:p>
            <a:pPr marL="82296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«Одарённость 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человека - это маленький росточек, едва проклюнувшийся из земли и требующий к себе огромного внимания.</a:t>
            </a:r>
            <a:endParaRPr lang="ru-RU" sz="2800" b="1" dirty="0">
              <a:latin typeface="Calibri"/>
              <a:ea typeface="Calibri"/>
              <a:cs typeface="Times New Roman"/>
            </a:endParaRPr>
          </a:p>
          <a:p>
            <a:pPr marL="82296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latin typeface="Times New Roman"/>
                <a:ea typeface="Calibri"/>
                <a:cs typeface="Times New Roman"/>
              </a:rPr>
              <a:t>Необходимо холить и лелеять, ухаживать за ним, </a:t>
            </a:r>
            <a:endParaRPr lang="ru-RU" sz="2800" b="1" dirty="0">
              <a:latin typeface="Calibri"/>
              <a:ea typeface="Calibri"/>
              <a:cs typeface="Times New Roman"/>
            </a:endParaRPr>
          </a:p>
          <a:p>
            <a:pPr marL="82296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latin typeface="Times New Roman"/>
                <a:ea typeface="Calibri"/>
                <a:cs typeface="Times New Roman"/>
              </a:rPr>
              <a:t>сделать всё необходимое, чтобы он вырос и дал обильный плод».</a:t>
            </a:r>
            <a:endParaRPr lang="ru-RU" sz="2800" b="1" dirty="0">
              <a:latin typeface="Calibri"/>
              <a:ea typeface="Calibri"/>
              <a:cs typeface="Times New Roman"/>
            </a:endParaRPr>
          </a:p>
          <a:p>
            <a:pPr marL="82296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latin typeface="Times New Roman"/>
                <a:ea typeface="Calibri"/>
                <a:cs typeface="Times New Roman"/>
              </a:rPr>
              <a:t>В. А. Сухомлинский</a:t>
            </a:r>
            <a:endParaRPr lang="ru-RU" sz="28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45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03648" y="188640"/>
            <a:ext cx="7221488" cy="230425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Одарённый ребёнок…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Сохранение и развитие одарённости детей — важнейшая проблема нашего общества. Перед учителем стоит основная задача – способствовать развитию личности ребёнка.</a:t>
            </a:r>
            <a:endParaRPr lang="ru-RU" sz="2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489654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7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643192" cy="1080120"/>
          </a:xfrm>
        </p:spPr>
        <p:txBody>
          <a:bodyPr>
            <a:normAutofit fontScale="90000"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Calibri"/>
                <a:cs typeface="Times New Roman"/>
              </a:rPr>
              <a:t>Кого </a:t>
            </a:r>
            <a:r>
              <a:rPr lang="ru-RU" sz="3600" b="1" dirty="0">
                <a:latin typeface="Times New Roman"/>
                <a:ea typeface="Calibri"/>
                <a:cs typeface="Times New Roman"/>
              </a:rPr>
              <a:t>сегодня считают одарённым?</a:t>
            </a:r>
            <a:r>
              <a:rPr lang="ru-RU" sz="3200" dirty="0">
                <a:ea typeface="Calibri"/>
                <a:cs typeface="Times New Roman"/>
              </a:rPr>
              <a:t/>
            </a:r>
            <a:br>
              <a:rPr lang="ru-RU" sz="3200" dirty="0">
                <a:ea typeface="Calibri"/>
                <a:cs typeface="Times New Roman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7848872" cy="47419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одарёнными детьми называют: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Дети с высокими показателями по специальным тестам интеллекта;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Дети с высоким уровнем творческих способностей;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Дети, достигшие успехов в каких-либо областях деятельности (юные музыканты, художники, математики, шахматисты);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Дети, хорошо обучающиеся в школе ((академическая одарённость);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Дети, которые любят спорт, игры, хорошо развиты физически, энергичны.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Любому обществу нужны одарённые люди, и задача общества состоит в том, чтобы рассмотреть и развить способности всех его представителей.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08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18072" cy="122899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в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</a:t>
            </a:r>
            <a:b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одарёнными детьми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7314" y="1417638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педагогов знаний об особенностях проявления детской одарённости, видовом её разнообразии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функционально - целевая направленность школы в плане развития интеллекта учащихся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ориентация школы на "уравнивание" под "среднего" без прогноза на индивидуальное развитие.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30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8640"/>
            <a:ext cx="7920880" cy="5649491"/>
          </a:xfrm>
        </p:spPr>
        <p:txBody>
          <a:bodyPr>
            <a:normAutofit/>
          </a:bodyPr>
          <a:lstStyle/>
          <a:p>
            <a:pPr indent="0"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Миссия школы – предоставление каждому ребёнку сферы деятельности, необходимой для реализации интеллектуальных и творческих способностей, формирования потребности в непрерывном самообразовании, активной гражданской позиции, </a:t>
            </a:r>
            <a:r>
              <a:rPr lang="ru-RU" sz="2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культур</a:t>
            </a:r>
            <a:r>
              <a:rPr lang="ru-RU" sz="2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ы здоровья, способности к социальной адаптации и творческому </a:t>
            </a:r>
            <a:endParaRPr lang="ru-RU" sz="28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>
              <a:spcAft>
                <a:spcPts val="0"/>
              </a:spcAft>
              <a:buNone/>
            </a:pPr>
            <a:r>
              <a:rPr lang="ru-RU" sz="2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самовыражению</a:t>
            </a:r>
            <a:r>
              <a:rPr lang="ru-RU" sz="2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89040"/>
            <a:ext cx="3500683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35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65353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«Олимпиадное движение»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2-4 классов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повышенной сложности (5 ч)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Логически-поисковые задания (5 ч)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внимания (5 ч)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слуховой памяти (5 ч)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зрительной памяти (5 ч)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закономерностей (5 ч)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по перекладыванию спичек. Ребусы (4 ч)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1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Олимпиадные задания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764704"/>
            <a:ext cx="7498080" cy="5483696"/>
          </a:xfrm>
        </p:spPr>
        <p:txBody>
          <a:bodyPr>
            <a:noAutofit/>
          </a:bodyPr>
          <a:lstStyle/>
          <a:p>
            <a:pPr marL="0" lvl="0" indent="0">
              <a:spcAft>
                <a:spcPts val="0"/>
              </a:spcAft>
              <a:buNone/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Запиши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слова, обозначающие «комнаты» в разных учреждениях: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гостинице —        В монастыре —         В музее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      В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поезде —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Укажите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какой частью речи являются выделенные слова.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смотрю – в избе мой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брат, у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него шинель до пят.</a:t>
            </a: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с запиской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отпускной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 пришёл на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выходной.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Шурка – слесарь в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мастерской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Он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такой степенный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представительный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такой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 прямо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военный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Укажите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 речи над каждым словом. Подчеркните в каждом предложении грамматическую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основу.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За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рекой находится село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Б)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Солнце село за горизонт.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Устойчивые словосочетания заблудились. Соедини их стрелками в нужное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предложение.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687904"/>
              </p:ext>
            </p:extLst>
          </p:nvPr>
        </p:nvGraphicFramePr>
        <p:xfrm>
          <a:off x="1763688" y="4509120"/>
          <a:ext cx="4939030" cy="1706880"/>
        </p:xfrm>
        <a:graphic>
          <a:graphicData uri="http://schemas.openxmlformats.org/drawingml/2006/table">
            <a:tbl>
              <a:tblPr firstRow="1" firstCol="1" bandRow="1"/>
              <a:tblGrid>
                <a:gridCol w="2469515">
                  <a:extLst>
                    <a:ext uri="{9D8B030D-6E8A-4147-A177-3AD203B41FA5}">
                      <a16:colId xmlns:a16="http://schemas.microsoft.com/office/drawing/2014/main" xmlns="" val="4219286975"/>
                    </a:ext>
                  </a:extLst>
                </a:gridCol>
                <a:gridCol w="2469515">
                  <a:extLst>
                    <a:ext uri="{9D8B030D-6E8A-4147-A177-3AD203B41FA5}">
                      <a16:colId xmlns:a16="http://schemas.microsoft.com/office/drawing/2014/main" xmlns="" val="41331305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Дождь лил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рыба в воде.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4551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знал городские переулки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по маслу.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4220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 свалились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 свои пять пальцев.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196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себя во дворе Мишка был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из ведра.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8002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 дело наладилось и пошло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снег на голову.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9441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олимпиада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«Умники и умницы»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1268761"/>
            <a:ext cx="748883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1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 предметные олимпиады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908720"/>
            <a:ext cx="3395913" cy="453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529" y="3140969"/>
            <a:ext cx="4524967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этап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	 олимпиады школьников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968246"/>
              </p:ext>
            </p:extLst>
          </p:nvPr>
        </p:nvGraphicFramePr>
        <p:xfrm>
          <a:off x="1115616" y="1268760"/>
          <a:ext cx="7920880" cy="3668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7381"/>
                <a:gridCol w="1901011"/>
                <a:gridCol w="1584176"/>
                <a:gridCol w="936104"/>
                <a:gridCol w="1872208"/>
              </a:tblGrid>
              <a:tr h="49260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ФИО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ученика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Номинация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ФИО учителя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9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Качалова Екатерина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победитель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Смирнова М.В.</a:t>
                      </a:r>
                    </a:p>
                  </a:txBody>
                  <a:tcPr marL="68580" marR="68580" marT="0" marB="0"/>
                </a:tc>
              </a:tr>
              <a:tr h="3037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Гелета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Лев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Смирнова М.В.</a:t>
                      </a: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Зайцева Софья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Соколова Е.Я.</a:t>
                      </a:r>
                    </a:p>
                  </a:txBody>
                  <a:tcPr marL="68580" marR="68580" marT="0" marB="0"/>
                </a:tc>
              </a:tr>
              <a:tr h="272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Балакина Алёна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Соколова Е.Я.</a:t>
                      </a: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Карпов Антон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Журавлёва М.А.</a:t>
                      </a: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Шмагина Диана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победитель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Смирнова М.В.</a:t>
                      </a:r>
                    </a:p>
                  </a:txBody>
                  <a:tcPr marL="68580" marR="68580" marT="0" marB="0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Гелета Лев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Смирнова М.В.</a:t>
                      </a:r>
                    </a:p>
                  </a:txBody>
                  <a:tcPr marL="68580" marR="68580" marT="0" marB="0"/>
                </a:tc>
              </a:tr>
              <a:tr h="3322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Курцевич Даниил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Резниченко Е.И.</a:t>
                      </a: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Бабанов Всеволод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Блинова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С.В.</a:t>
                      </a:r>
                    </a:p>
                  </a:txBody>
                  <a:tcPr marL="68580" marR="68580" marT="0" marB="0"/>
                </a:tc>
              </a:tr>
              <a:tr h="5717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Абдрахманова Ульяна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призёр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Смородская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Н.В.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50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199</TotalTime>
  <Words>621</Words>
  <Application>Microsoft Office PowerPoint</Application>
  <PresentationFormat>Экран (4:3)</PresentationFormat>
  <Paragraphs>121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«Работа с одарёнными детьми в МО учителей начальных классов по повышению уровня магистрального направления «Знание»  в рамках проекта «Успех каждого ребёнка»</vt:lpstr>
      <vt:lpstr>Презентация PowerPoint</vt:lpstr>
      <vt:lpstr>Презентация PowerPoint</vt:lpstr>
      <vt:lpstr>Презентация PowerPoint</vt:lpstr>
      <vt:lpstr>Кого сегодня считают одарённым? </vt:lpstr>
      <vt:lpstr>Основные проблемы в организации работы с одарёнными детьми: </vt:lpstr>
      <vt:lpstr>Презентация PowerPoint</vt:lpstr>
      <vt:lpstr>Программа «Олимпиадное движение»  для 2-4 классов</vt:lpstr>
      <vt:lpstr>Олимпиадные задания</vt:lpstr>
      <vt:lpstr>Школьная олимпиада  «Умники и умницы»</vt:lpstr>
      <vt:lpstr>Всероссийские предметные олимпиады </vt:lpstr>
      <vt:lpstr>Школьный этап  Всероссийской  олимпиады школьников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методического объединения учителей начальных классов по  магистральному направлению «Знание». Организация систематической подготовки обучающихся к участию в олимпиадном движении на всех уровнях  от школьного до всероссийского</dc:title>
  <dc:creator>Лена</dc:creator>
  <cp:lastModifiedBy>Лена</cp:lastModifiedBy>
  <cp:revision>15</cp:revision>
  <dcterms:created xsi:type="dcterms:W3CDTF">2024-05-27T14:51:16Z</dcterms:created>
  <dcterms:modified xsi:type="dcterms:W3CDTF">2024-06-06T15:39:56Z</dcterms:modified>
</cp:coreProperties>
</file>